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F895-B21A-4E27-B6B0-8B4700CC6D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12DA-1CB8-463A-A5A8-C5A5831F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4C35BC-847D-31D5-55FB-F05F0CF3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49" y="784973"/>
            <a:ext cx="2641712" cy="2313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45AD82-9F5F-74B0-89A3-231DFBDF4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12"/>
          <a:stretch/>
        </p:blipFill>
        <p:spPr>
          <a:xfrm flipH="1">
            <a:off x="5911154" y="3759119"/>
            <a:ext cx="2827303" cy="2541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3935F-EB53-FEBA-9F09-699F45094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8" r="19742"/>
          <a:stretch/>
        </p:blipFill>
        <p:spPr>
          <a:xfrm>
            <a:off x="25874" y="3808649"/>
            <a:ext cx="2988890" cy="2873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5FDDA-0172-034A-92B6-20819606F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92" y="227862"/>
            <a:ext cx="2280791" cy="3141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72EF5E-3D22-EC7A-CD83-FFA1337AE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004" y="227862"/>
            <a:ext cx="2559828" cy="2060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4A9819-CCEC-E9B1-2362-5D2EC7D11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270" y="2541770"/>
            <a:ext cx="2847176" cy="28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CDCCC-5E8C-F0B5-D7C2-2C643CC2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4" y="123886"/>
            <a:ext cx="2905556" cy="2585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298CD-8C73-3528-F92C-07202C477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27"/>
          <a:stretch/>
        </p:blipFill>
        <p:spPr>
          <a:xfrm>
            <a:off x="5980646" y="123886"/>
            <a:ext cx="2844800" cy="4058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CB09F-5A7B-908B-AD8F-D4F890EE8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59" r="18946"/>
          <a:stretch/>
        </p:blipFill>
        <p:spPr>
          <a:xfrm>
            <a:off x="3539612" y="300867"/>
            <a:ext cx="2241755" cy="3569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D557C-FAD6-C360-450C-E4FEA9AA2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70" y="2778145"/>
            <a:ext cx="2668568" cy="2548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27CE2-2BE4-5248-02DB-CB8C7E0A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48036" y="4052262"/>
            <a:ext cx="3447928" cy="2585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21BDD-D30A-DE90-4047-742B52469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200" y="4182642"/>
            <a:ext cx="2385030" cy="2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212</TotalTime>
  <Words>0</Words>
  <Application>Microsoft Office PowerPoint</Application>
  <PresentationFormat>Letter Paper (8.5x11 in)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Laramie County School District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Cawley</dc:creator>
  <cp:lastModifiedBy>Holly Cawley</cp:lastModifiedBy>
  <cp:revision>1</cp:revision>
  <cp:lastPrinted>2023-03-09T17:20:29Z</cp:lastPrinted>
  <dcterms:created xsi:type="dcterms:W3CDTF">2023-03-09T13:48:19Z</dcterms:created>
  <dcterms:modified xsi:type="dcterms:W3CDTF">2023-03-09T17:21:01Z</dcterms:modified>
</cp:coreProperties>
</file>